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70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974EC2-AF13-4E91-8C4C-B5B94E7B010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14367B-8631-4327-9029-2DA50658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898F3-C422-8105-2F31-6A625AEB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84711"/>
          </a:xfrm>
        </p:spPr>
        <p:txBody>
          <a:bodyPr/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весёлое лето!!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7A6C02-81AD-F8F8-C217-BD67927A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749" y="1903228"/>
            <a:ext cx="5952461" cy="4463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ED3A2-245C-EDFD-3152-7A260F26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0833"/>
            <a:ext cx="10364451" cy="98570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прекрасный результат нашей работы!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37A2AC-EABC-DF3B-52B8-E0981B3DD4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0933" y="2184527"/>
            <a:ext cx="4997302" cy="374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502124-57CC-4B50-63BF-78D3B63B75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59443" y="2136680"/>
            <a:ext cx="5124893" cy="384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5FA1A5-7F85-0EAD-30E1-BC1EB368A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19062" y="2041268"/>
            <a:ext cx="4997303" cy="374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0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AC770-D60B-CA6C-2D84-365A511E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074" y="618517"/>
            <a:ext cx="3612152" cy="912571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растения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28E5B6-2CFE-98FF-463C-FDFD7FBB0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83"/>
          <a:stretch/>
        </p:blipFill>
        <p:spPr>
          <a:xfrm rot="16200000">
            <a:off x="2554735" y="-1874874"/>
            <a:ext cx="3115340" cy="605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4A3A1-A2D4-D19D-2057-31D11D0AB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4249" y="3387392"/>
            <a:ext cx="3803578" cy="279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C01079-96AB-E1FE-6224-A76D12D639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275" y="1461460"/>
            <a:ext cx="4060217" cy="522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3DDFFF-4BFC-4290-B9F3-D2BDF9055F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8615" y="3465807"/>
            <a:ext cx="3519377" cy="263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1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8614D-CA8B-3C6D-A88F-F3EE6789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0240"/>
            <a:ext cx="10364451" cy="1091021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шахтёра!!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B423C-9A08-1C34-287E-06E9DF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208" y="1427638"/>
            <a:ext cx="4659630" cy="433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C4DDB3-291B-7900-65E3-7B1EFC7F89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1158" y="1174355"/>
            <a:ext cx="5239383" cy="392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A136BB-A10B-4FAC-50B5-188F6517D4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007" y="2232839"/>
            <a:ext cx="3407074" cy="428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0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85C6-D68F-E660-EF79-75B00909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2140"/>
            <a:ext cx="10364451" cy="115402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нас ждёт много  нового, интересного и удивительного!!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99C94E-0E2C-0DE9-7D8F-A237E566C5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651" y="1428435"/>
            <a:ext cx="6402666" cy="530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9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3C7A5-DA6B-173F-2A9B-6E9BB62B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5815"/>
            <a:ext cx="10364451" cy="80807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проект «Лекарственные растения»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8A9F32-897F-6C09-13EE-F9CA76E7B7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76" y="1872159"/>
            <a:ext cx="5156791" cy="386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350B6-E199-5AE7-E1D8-D7732E8FCC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433" y="1155936"/>
            <a:ext cx="3852532" cy="513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0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CDA91-102D-C129-3E90-CD6AC6E9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146244" cy="795613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и уход за растениями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99DD8-3B40-CF29-717A-5F21F4E18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76" y="2171047"/>
            <a:ext cx="5200910" cy="406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D9ED88-F68D-7032-0C06-A99F747542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943" y="1214306"/>
            <a:ext cx="4070940" cy="54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3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96905-A2E1-449F-5427-63A9D01C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8344"/>
            <a:ext cx="10364451" cy="104199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у нас есть огород и клумба с цветами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B840B5-EC00-7534-F2C0-920AD345C7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0" y="1422053"/>
            <a:ext cx="3845702" cy="512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1DE0AD-0215-B2C7-4BFF-72973FF2D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25" y="1679943"/>
            <a:ext cx="5968409" cy="447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7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E4EEE-AB9A-7AB2-F72C-24BB85EF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620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 по теме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4FDC2B-2D54-CC44-BAF5-51C68ACF3A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73" y="1414720"/>
            <a:ext cx="3883099" cy="517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7FC0D-0EBB-EB56-9E24-7EEA9FA0BC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051" y="2153387"/>
            <a:ext cx="5500576" cy="41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4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225EC-44A6-8675-6B4F-A5FA0779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4549"/>
            <a:ext cx="10364451" cy="86123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«Грибная корзинка»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91B7C-26BF-7B3D-9B45-E644CC411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35" y="1275907"/>
            <a:ext cx="3840569" cy="512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7FD277-83E2-887A-F997-12CF3ACC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152" y="1105786"/>
            <a:ext cx="3963286" cy="496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1281B1-91CC-B694-DDC3-38AC7764A1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124" y="1605517"/>
            <a:ext cx="3536654" cy="471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36F04-A2A0-4166-E31D-269F2DBA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5814"/>
            <a:ext cx="10364451" cy="93566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экологической тропе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C959DF-33C6-C535-C4C7-685C9AA973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82" y="1102832"/>
            <a:ext cx="4117015" cy="548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89627B-CA68-501B-B385-BB01D3B21F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131" y="964609"/>
            <a:ext cx="4117014" cy="548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1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B006B-ECD3-8451-9182-C242AD5B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0041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воздухе-это так здорово!!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41088-5A55-92C4-10C8-FA13E4CA8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0522" y="1857759"/>
            <a:ext cx="4136062" cy="392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AFAA24-029A-0FE8-71D7-031591EE0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05193" y="2324042"/>
            <a:ext cx="4274291" cy="355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46A188-707C-BFFF-21A1-62060BA377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52441" y="2049426"/>
            <a:ext cx="4486940" cy="336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1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14678-B55E-25ED-5418-EEAC544A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8327"/>
            <a:ext cx="10364451" cy="1202129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погодой. </a:t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красавец-гриб вырос у нас на участке!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C909DF-E95C-DC88-09D5-F8EBFD499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763" y="2268031"/>
            <a:ext cx="4878518" cy="400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EC979F-1303-E6B8-5B61-3FAE6A74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84381" y="1953315"/>
            <a:ext cx="5774900" cy="433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0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147</TotalTime>
  <Words>81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Наше весёлое лето!!</vt:lpstr>
      <vt:lpstr>Летний проект «Лекарственные растения»</vt:lpstr>
      <vt:lpstr>Посадка и уход за растениями</vt:lpstr>
      <vt:lpstr>Ещё у нас есть огород и клумба с цветами</vt:lpstr>
      <vt:lpstr>Изодеятельность по теме проекта</vt:lpstr>
      <vt:lpstr>Лепка «Грибная корзинка»</vt:lpstr>
      <vt:lpstr>Путешествие по экологической тропе</vt:lpstr>
      <vt:lpstr>Игры на свежем воздухе-это так здорово!!</vt:lpstr>
      <vt:lpstr>Наблюдения за погодой.   Вот такой красавец-гриб вырос у нас на участке!</vt:lpstr>
      <vt:lpstr>Вот такой прекрасный результат нашей работы!</vt:lpstr>
      <vt:lpstr>Лекарственные растения</vt:lpstr>
      <vt:lpstr>День шахтёра!!</vt:lpstr>
      <vt:lpstr>Впереди нас ждёт много  нового, интересного и удивительного!!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весёлое лето!!</dc:title>
  <dc:creator>h_user</dc:creator>
  <cp:lastModifiedBy>h_user</cp:lastModifiedBy>
  <cp:revision>14</cp:revision>
  <dcterms:created xsi:type="dcterms:W3CDTF">2023-08-20T03:11:18Z</dcterms:created>
  <dcterms:modified xsi:type="dcterms:W3CDTF">2024-04-09T08:00:45Z</dcterms:modified>
</cp:coreProperties>
</file>