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28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74843F-B69A-4BFB-ADF1-1A9056117E5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B01822-1C31-4A73-9C53-0A5C015BB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2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69284-4DFA-96FE-B43C-4181FDD8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7721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как третий педагог: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«Индивидуализация образовательного процесса»</a:t>
            </a:r>
          </a:p>
        </p:txBody>
      </p:sp>
    </p:spTree>
    <p:extLst>
      <p:ext uri="{BB962C8B-B14F-4D97-AF65-F5344CB8AC3E}">
        <p14:creationId xmlns:p14="http://schemas.microsoft.com/office/powerpoint/2010/main" val="340567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7001-0BCA-A7A1-C047-F4394C02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40162"/>
          </a:xfrm>
        </p:spPr>
        <p:txBody>
          <a:bodyPr>
            <a:normAutofit/>
          </a:bodyPr>
          <a:lstStyle/>
          <a:p>
            <a:r>
              <a:rPr 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деятельность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52AEB-A8CA-E876-765F-EF7094B3B3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4" y="2165794"/>
            <a:ext cx="3298308" cy="439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07F47D-919C-8CD2-B205-A84B74BA92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345" y="1751125"/>
            <a:ext cx="3609310" cy="481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225F0C-EAF9-B053-81DF-720CCD6062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139" y="2328529"/>
            <a:ext cx="3524757" cy="410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6C569-8CFB-A550-68EB-4F8CFF4B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549446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продолжается…</a:t>
            </a:r>
          </a:p>
        </p:txBody>
      </p:sp>
    </p:spTree>
    <p:extLst>
      <p:ext uri="{BB962C8B-B14F-4D97-AF65-F5344CB8AC3E}">
        <p14:creationId xmlns:p14="http://schemas.microsoft.com/office/powerpoint/2010/main" val="32785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512BA-6657-8A7A-C366-43010F87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3" y="301841"/>
            <a:ext cx="10674544" cy="1020933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по развитию речи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C0EA89-5C50-1A7B-B7B1-49512E879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148" y="1185786"/>
            <a:ext cx="3365263" cy="4194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78A98C-D7AC-81BE-25F4-4F9192B100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7" b="-37148"/>
          <a:stretch/>
        </p:blipFill>
        <p:spPr>
          <a:xfrm>
            <a:off x="3902811" y="1685276"/>
            <a:ext cx="3879543" cy="517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ADE60C-39EB-B3E0-640E-F8F7E65C4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569"/>
          <a:stretch/>
        </p:blipFill>
        <p:spPr>
          <a:xfrm>
            <a:off x="7885079" y="1048303"/>
            <a:ext cx="3836587" cy="511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51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A3089-8B5F-1F50-E842-E9AA2FD8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239697"/>
            <a:ext cx="8540942" cy="1244807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уголке природы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E23248-E7C2-3C26-FCEA-5C02B71CC6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" y="1358283"/>
            <a:ext cx="3106075" cy="414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B7CEF1-70E8-90A8-BDF5-56DCD41DED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360" y="887765"/>
            <a:ext cx="3618761" cy="482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4E81B7-04B0-6B8A-E025-44E2ABCEF6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08" b="-20122"/>
          <a:stretch/>
        </p:blipFill>
        <p:spPr>
          <a:xfrm>
            <a:off x="3205697" y="2214694"/>
            <a:ext cx="5245663" cy="422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3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34461-ECFC-DF53-06E8-D83CE8BE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95309"/>
            <a:ext cx="10364451" cy="1006797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краеведению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1AEF5F-B036-5418-83F9-9C547CC18B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522" y="1461896"/>
            <a:ext cx="3513952" cy="419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897DB6-5E07-C542-0D8D-70E29696CC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498" y="1136692"/>
            <a:ext cx="3438462" cy="458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395B0F-4FB4-20AC-471F-02C0A1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23984" y="1596441"/>
            <a:ext cx="4564793" cy="366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01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E3A10-827C-1098-6F93-282F2F08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4187"/>
            <a:ext cx="10364451" cy="764677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 родителями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300CB9-4DC4-1031-52AB-C78C3CFC1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61" y="1107346"/>
            <a:ext cx="5980589" cy="436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16ABA0-CB28-7FC5-AA12-2108C344A1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9339" y="968864"/>
            <a:ext cx="4510001" cy="464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0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8683C-DA6F-776A-36B1-2209CBE6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77553"/>
            <a:ext cx="10364451" cy="116297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Увлекательное занятие: создание коллажа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B3D45F-5724-19C5-7D61-66CA40F14F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90" y="1926454"/>
            <a:ext cx="6163075" cy="346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19A26B-5EF8-BA45-D092-D5090EF8B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250" y="1247312"/>
            <a:ext cx="5415379" cy="406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9533B-A7D9-1705-0F05-13E94B3D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8"/>
            <a:ext cx="7517843" cy="111459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коллекции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200D56-6AFB-158F-5328-70D03B4E8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954" y="2077248"/>
            <a:ext cx="6553200" cy="431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AF568D-D581-803D-EDB4-8F691F8B6F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953" y="815753"/>
            <a:ext cx="4295554" cy="557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68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9C7644-D2C6-6DFF-F7B8-AB812FC441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89" y="697210"/>
            <a:ext cx="4326824" cy="576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43398F-E9CE-21C9-A41B-7B5C7F893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413" y="371842"/>
            <a:ext cx="4433778" cy="591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97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B7183-A56A-C6EF-09F0-371DDB5A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3902"/>
            <a:ext cx="7858085" cy="1032005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Участвуем в экологических акциях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2220E8-0230-69F4-A955-F23C561F6A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71" y="1840079"/>
            <a:ext cx="3580514" cy="477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4C3788-59A5-370D-E1ED-D9A916A96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9566" y="1416605"/>
            <a:ext cx="3332867" cy="496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DD800E-B23B-D4CC-6710-1A3B4586EC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514" y="1127049"/>
            <a:ext cx="3724054" cy="496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15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269</TotalTime>
  <Words>45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Tw Cen MT</vt:lpstr>
      <vt:lpstr>Капля</vt:lpstr>
      <vt:lpstr>Среда как третий педагог:  «Индивидуализация образовательного процесса»</vt:lpstr>
      <vt:lpstr>Индивидуальная работа по развитию речи</vt:lpstr>
      <vt:lpstr>Работа в уголке природы</vt:lpstr>
      <vt:lpstr>Работа по краеведению</vt:lpstr>
      <vt:lpstr>Совместная работа с родителями</vt:lpstr>
      <vt:lpstr> Увлекательное занятие: создание коллажа</vt:lpstr>
      <vt:lpstr>Собираем коллекции</vt:lpstr>
      <vt:lpstr>Презентация PowerPoint</vt:lpstr>
      <vt:lpstr>Участвуем в экологических акциях</vt:lpstr>
      <vt:lpstr>Театральная деятельность</vt:lpstr>
      <vt:lpstr>Работа продолжается…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Среда как третий педагог:  «Индивидуализация образовательного процесса»</dc:title>
  <dc:creator>h_user</dc:creator>
  <cp:lastModifiedBy>h_user</cp:lastModifiedBy>
  <cp:revision>2</cp:revision>
  <dcterms:created xsi:type="dcterms:W3CDTF">2024-03-26T12:00:56Z</dcterms:created>
  <dcterms:modified xsi:type="dcterms:W3CDTF">2024-04-09T08:02:38Z</dcterms:modified>
</cp:coreProperties>
</file>